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6" r:id="rId3"/>
    <p:sldId id="261" r:id="rId4"/>
    <p:sldId id="264" r:id="rId5"/>
    <p:sldId id="275" r:id="rId6"/>
    <p:sldId id="276" r:id="rId7"/>
    <p:sldId id="277" r:id="rId8"/>
    <p:sldId id="278" r:id="rId9"/>
    <p:sldId id="262" r:id="rId10"/>
    <p:sldId id="27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gif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8A482-18B1-4677-A1B7-68888B58FB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2BFBF-EDE8-4328-B58F-654329D887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617F0E-2EF6-467B-B247-6A284EE97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497FD-67E6-4322-B047-2AD5D008D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C11C9-98DD-464A-A8B5-579C51E6C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523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479AA-047F-45F8-9F48-BAFD57300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194853-D042-4717-9D1F-C7BD5B3C7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496CA-64CB-41DF-B334-8AF96603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5B2704-CC5C-4C3C-87EC-584D9C3B9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36617F-FFD1-4B41-95C8-FE3B3462E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845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DC3AD8-5AF3-464C-88C1-645EE47DA2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17C13C-4D21-42E8-83F4-B9DA6BBA16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F91BB2-6388-4BB8-9495-2B1C2C810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D9414-8AC1-4524-BABD-1D7B5F844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B41E3-8B9C-43B3-9322-136E95881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8236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F7841-F93F-4AB9-8CB3-8E9EE41A7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D9E63-05A8-45A9-9DAA-C6606E531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1C66A-25E4-45F1-8D27-A101F0F7E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160BEF-ACF9-4E4E-A03E-73159496EE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2A222-96F9-435F-AF49-28B13B4E9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40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CB20D-1E2E-479D-BB62-9D5FA77BCB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930C3-5501-46AB-8B88-2E0E380766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AAA60-5846-4C8A-BFEB-B4B373BA9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EFC87-152C-4191-8F3B-4C294F4B0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676A1D-6FDC-42B1-A153-E3253F41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83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9F3A7-5C34-4444-B6BE-67671D768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0949A-B04C-4813-A8EE-C002D728DD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43B4B6-5B30-46C2-B39F-31D770169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7961E-2DDF-4B79-AAFC-5F9C6A8C0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5A0FAE-F58A-4BAD-91F6-D6E3E56D8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646EE7-7599-4DA9-9FE4-4EDA62217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2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F47E-5D32-4B8F-87C4-EE8B27091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ACDD19-2AD8-41E0-8E9B-87880607CA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0070F6-E09A-4130-B9BD-B16EF923B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6A8E7C-3632-4C67-8B36-0A3F1FEB84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CEAE68-591E-4AC1-898A-B727D8CFA6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C6D18D-A8D3-48F0-B6CA-B808B8C38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194C41-3059-4D63-9279-080AEB6E1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644CB62-F2B4-495F-ACD8-2EA525BDB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46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7E7B3-141D-480C-943B-040CF417F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2382F8-85C1-4714-98BA-9E36230F0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4BFA35-E861-480B-A4FC-5A37CF8DE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D55225-1D03-4A01-8C57-ED1AEE683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905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89567F-D1A6-4C61-8926-7FB08F068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AAD32E-9DAD-47A6-9EB4-5E295F09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671C2-1D85-41DF-86F2-4306072CF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9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DEDE3-E0C2-402F-907F-385A343CB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C0FFD-B9F8-425D-ADF6-4A7F20633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B5F63-0EEC-4262-B6D8-2569301A6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4528E-6B7C-403D-A7C4-5D9A35E01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0C6BD6-79C0-436A-B022-8FF24D068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666C64-B123-48EF-BFCC-654763975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168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86432-BE4C-4130-8FED-60137288A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42B400-F186-4B40-A101-1EF3BCC208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B3261-7F62-40BC-B0E3-25A70F514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F57D3F-B363-4236-AC4D-3FEB321A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E2EBB9-5D88-4FAA-8744-4B931F64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A4344-7396-4AFE-A594-9673213B1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11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56767-1D79-42F8-9EB9-F609EDB9D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B8D85-2D60-4C11-A36E-953C91FFEE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4A74D-C7A3-40C2-967E-EE0698C4D2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D8EA40-8170-48CE-A7F0-2538A121CE2C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CBD9F-42C4-47AD-8887-50F751D3EA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95FD07-C7B2-4AA0-A448-1F674C3CCC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C0E6FB-AB65-45F7-A119-56BF6A3AC8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845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hyperlink" Target="https://docs.microsoft.com/en-us/azure/bot-service/bot-service-quickstart" TargetMode="External"/><Relationship Id="rId7" Type="http://schemas.openxmlformats.org/officeDocument/2006/relationships/hyperlink" Target="https://www.luis.ai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ikeFactorial/CRMBot" TargetMode="External"/><Relationship Id="rId5" Type="http://schemas.openxmlformats.org/officeDocument/2006/relationships/hyperlink" Target="https://github.com/MikeFactorial/Dyn365SampleBot" TargetMode="External"/><Relationship Id="rId4" Type="http://schemas.openxmlformats.org/officeDocument/2006/relationships/hyperlink" Target="https://github.com/Microsoft/BotFramework-Emulator/release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aiden.kaskela@exalents.com" TargetMode="External"/><Relationship Id="rId2" Type="http://schemas.openxmlformats.org/officeDocument/2006/relationships/hyperlink" Target="mailto:michael.ochs@exalents.co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0E9878-8DAA-4A98-8909-F7DF7EDA7A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498" y="-321777"/>
            <a:ext cx="12275498" cy="7106625"/>
          </a:xfrm>
          <a:prstGeom prst="rect">
            <a:avLst/>
          </a:prstGeom>
        </p:spPr>
      </p:pic>
      <p:sp>
        <p:nvSpPr>
          <p:cNvPr id="6" name="Subtitle 5">
            <a:extLst>
              <a:ext uri="{FF2B5EF4-FFF2-40B4-BE49-F238E27FC236}">
                <a16:creationId xmlns:a16="http://schemas.microsoft.com/office/drawing/2014/main" id="{9E051424-E94D-466D-B662-B7AD345FCA1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211820" y="4828033"/>
            <a:ext cx="3167063" cy="566928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indent="0" algn="ctr" defTabSz="914126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  <a:lvl2pPr marL="457063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999"/>
            </a:lvl2pPr>
            <a:lvl3pPr marL="914126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799"/>
            </a:lvl3pPr>
            <a:lvl4pPr marL="1371189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marL="1828251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marL="2285314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marL="2742377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marL="3199440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marL="3656503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r>
              <a:rPr lang="en-CA" dirty="0"/>
              <a:t>Bots Are the New Apps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9802E9-D5EF-404B-9524-157FA0EBA68B}"/>
              </a:ext>
            </a:extLst>
          </p:cNvPr>
          <p:cNvSpPr txBox="1"/>
          <p:nvPr/>
        </p:nvSpPr>
        <p:spPr>
          <a:xfrm>
            <a:off x="306228" y="4828033"/>
            <a:ext cx="3168352" cy="566928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indent="0" algn="ctr" defTabSz="914126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>
                <a:solidFill>
                  <a:schemeClr val="bg1"/>
                </a:solidFill>
              </a:defRPr>
            </a:lvl1pPr>
            <a:lvl2pPr marL="457063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999"/>
            </a:lvl2pPr>
            <a:lvl3pPr marL="914126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799"/>
            </a:lvl3pPr>
            <a:lvl4pPr marL="1371189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marL="1828251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marL="2285314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marL="2742377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marL="3199440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marL="3656503" indent="0" algn="ctr" defTabSz="914126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r>
              <a:rPr lang="en-CA" dirty="0"/>
              <a:t>Michael Ochs, MVP</a:t>
            </a:r>
          </a:p>
          <a:p>
            <a:r>
              <a:rPr lang="en-CA" dirty="0"/>
              <a:t>Aiden Kaskela, MVP</a:t>
            </a:r>
          </a:p>
        </p:txBody>
      </p:sp>
    </p:spTree>
    <p:extLst>
      <p:ext uri="{BB962C8B-B14F-4D97-AF65-F5344CB8AC3E}">
        <p14:creationId xmlns:p14="http://schemas.microsoft.com/office/powerpoint/2010/main" val="21491469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A5339-5A33-4CFC-B8F3-F5BD77B42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4799"/>
            <a:ext cx="10515600" cy="2388401"/>
          </a:xfrm>
        </p:spPr>
      </p:pic>
    </p:spTree>
    <p:extLst>
      <p:ext uri="{BB962C8B-B14F-4D97-AF65-F5344CB8AC3E}">
        <p14:creationId xmlns:p14="http://schemas.microsoft.com/office/powerpoint/2010/main" val="3174489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104844-9121-46E9-898D-99BC1B28C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276" y="-223023"/>
            <a:ext cx="12231276" cy="708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180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7104844-9121-46E9-898D-99BC1B28C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276" y="-223023"/>
            <a:ext cx="12231276" cy="7081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719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9A5339-5A33-4CFC-B8F3-F5BD77B42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4799"/>
            <a:ext cx="10515600" cy="2388401"/>
          </a:xfrm>
        </p:spPr>
      </p:pic>
    </p:spTree>
    <p:extLst>
      <p:ext uri="{BB962C8B-B14F-4D97-AF65-F5344CB8AC3E}">
        <p14:creationId xmlns:p14="http://schemas.microsoft.com/office/powerpoint/2010/main" val="421519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4B0C1A85-7892-4EE2-AFE4-CBDA2E986044}"/>
              </a:ext>
            </a:extLst>
          </p:cNvPr>
          <p:cNvSpPr txBox="1">
            <a:spLocks/>
          </p:cNvSpPr>
          <p:nvPr/>
        </p:nvSpPr>
        <p:spPr>
          <a:xfrm>
            <a:off x="5718912" y="1117281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Agenda</a:t>
            </a:r>
          </a:p>
        </p:txBody>
      </p:sp>
      <p:pic>
        <p:nvPicPr>
          <p:cNvPr id="11" name="Graphic 24">
            <a:extLst>
              <a:ext uri="{FF2B5EF4-FFF2-40B4-BE49-F238E27FC236}">
                <a16:creationId xmlns:a16="http://schemas.microsoft.com/office/drawing/2014/main" id="{74997297-5F91-4832-955C-A587FEBE7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43" y="1629090"/>
            <a:ext cx="3620021" cy="3620021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423F47F3-2A57-4414-8310-E07F13AC79F9}"/>
              </a:ext>
            </a:extLst>
          </p:cNvPr>
          <p:cNvSpPr txBox="1">
            <a:spLocks/>
          </p:cNvSpPr>
          <p:nvPr/>
        </p:nvSpPr>
        <p:spPr>
          <a:xfrm>
            <a:off x="5452280" y="2505076"/>
            <a:ext cx="6638859" cy="236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What is LUIS and the Bot Framework?</a:t>
            </a:r>
          </a:p>
          <a:p>
            <a:pPr marL="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Why should we build Bots for Dynamics 365?</a:t>
            </a:r>
          </a:p>
          <a:p>
            <a:pPr marL="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How do we build Intelligent Dynamics 365 Bots? (Demo)</a:t>
            </a:r>
          </a:p>
          <a:p>
            <a:pPr marL="0"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Questions &amp; Discussion</a:t>
            </a:r>
          </a:p>
          <a:p>
            <a:pPr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13" name="Content Placeholder 4">
            <a:extLst>
              <a:ext uri="{FF2B5EF4-FFF2-40B4-BE49-F238E27FC236}">
                <a16:creationId xmlns:a16="http://schemas.microsoft.com/office/drawing/2014/main" id="{EA494974-94E6-44B7-9911-B1500C7FC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642007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A44DCF-61AB-412E-A7D5-812E3F52780A}"/>
              </a:ext>
            </a:extLst>
          </p:cNvPr>
          <p:cNvSpPr txBox="1">
            <a:spLocks/>
          </p:cNvSpPr>
          <p:nvPr/>
        </p:nvSpPr>
        <p:spPr>
          <a:xfrm>
            <a:off x="6091764" y="738620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What is a Bot?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C4A8EF-A32B-48E5-B0D1-62B382AD45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/>
          </a:blip>
          <a:srcRect t="11763" r="3" b="13665"/>
          <a:stretch/>
        </p:blipFill>
        <p:spPr>
          <a:xfrm>
            <a:off x="1609" y="907231"/>
            <a:ext cx="4838021" cy="5063738"/>
          </a:xfrm>
          <a:custGeom>
            <a:avLst/>
            <a:gdLst>
              <a:gd name="connsiteX0" fmla="*/ 2306172 w 4838041"/>
              <a:gd name="connsiteY0" fmla="*/ 0 h 5063738"/>
              <a:gd name="connsiteX1" fmla="*/ 4838041 w 4838041"/>
              <a:gd name="connsiteY1" fmla="*/ 2531869 h 5063738"/>
              <a:gd name="connsiteX2" fmla="*/ 2306172 w 4838041"/>
              <a:gd name="connsiteY2" fmla="*/ 5063738 h 5063738"/>
              <a:gd name="connsiteX3" fmla="*/ 79886 w 4838041"/>
              <a:gd name="connsiteY3" fmla="*/ 3738709 h 5063738"/>
              <a:gd name="connsiteX4" fmla="*/ 0 w 4838041"/>
              <a:gd name="connsiteY4" fmla="*/ 3572876 h 5063738"/>
              <a:gd name="connsiteX5" fmla="*/ 0 w 4838041"/>
              <a:gd name="connsiteY5" fmla="*/ 1490863 h 5063738"/>
              <a:gd name="connsiteX6" fmla="*/ 79886 w 4838041"/>
              <a:gd name="connsiteY6" fmla="*/ 1325030 h 5063738"/>
              <a:gd name="connsiteX7" fmla="*/ 2306172 w 4838041"/>
              <a:gd name="connsiteY7" fmla="*/ 0 h 5063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A8D8189-68A2-43D6-A52E-5AF2F0AB7316}"/>
              </a:ext>
            </a:extLst>
          </p:cNvPr>
          <p:cNvSpPr txBox="1">
            <a:spLocks/>
          </p:cNvSpPr>
          <p:nvPr/>
        </p:nvSpPr>
        <p:spPr>
          <a:xfrm>
            <a:off x="6092162" y="1936011"/>
            <a:ext cx="4977578" cy="30010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“A computer program designed to simulate conversation with human users, especially over the Internet.” - Google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  <a:p>
            <a:pPr mar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0000"/>
                </a:solidFill>
              </a:rPr>
              <a:t>“A computer program designed to act as an augmented command line interface over the internet.” – Dynamics Developer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6ECBFF4F-C38A-40E5-AAEC-68ABF21BA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208145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57A1CD0-98E1-4776-9437-E2949B58538D}"/>
              </a:ext>
            </a:extLst>
          </p:cNvPr>
          <p:cNvSpPr txBox="1">
            <a:spLocks/>
          </p:cNvSpPr>
          <p:nvPr/>
        </p:nvSpPr>
        <p:spPr>
          <a:xfrm>
            <a:off x="558121" y="532214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Bot Framework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A11A4-A9DA-4748-982F-BAFA6EC36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484" y="364588"/>
            <a:ext cx="9060208" cy="4394199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417D46-0C1F-4CAF-9182-D6C3E22764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4150348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0120DF2-40D5-49EA-96E7-4FA6CE374780}"/>
              </a:ext>
            </a:extLst>
          </p:cNvPr>
          <p:cNvSpPr txBox="1">
            <a:spLocks/>
          </p:cNvSpPr>
          <p:nvPr/>
        </p:nvSpPr>
        <p:spPr>
          <a:xfrm>
            <a:off x="641668" y="2074364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2600" dirty="0">
                <a:solidFill>
                  <a:srgbClr val="FFFFFF"/>
                </a:solidFill>
              </a:rPr>
              <a:t>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30DD8-623E-413A-ACC9-CDB4B529C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883" y="961813"/>
            <a:ext cx="6604808" cy="4930987"/>
          </a:xfrm>
          <a:prstGeom prst="rect">
            <a:avLst/>
          </a:prstGeo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38D5A7E-909E-42D5-B78D-2AABDB01D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47680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B9A12-28AB-44A4-AE13-BCC7C490184B}"/>
              </a:ext>
            </a:extLst>
          </p:cNvPr>
          <p:cNvSpPr txBox="1">
            <a:spLocks/>
          </p:cNvSpPr>
          <p:nvPr/>
        </p:nvSpPr>
        <p:spPr>
          <a:xfrm>
            <a:off x="4715631" y="987309"/>
            <a:ext cx="4977976" cy="14540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Resources</a:t>
            </a:r>
          </a:p>
        </p:txBody>
      </p:sp>
      <p:pic>
        <p:nvPicPr>
          <p:cNvPr id="3" name="Graphic 24">
            <a:extLst>
              <a:ext uri="{FF2B5EF4-FFF2-40B4-BE49-F238E27FC236}">
                <a16:creationId xmlns:a16="http://schemas.microsoft.com/office/drawing/2014/main" id="{7686EAD9-818A-4234-B17F-44E1170A7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843" y="1629090"/>
            <a:ext cx="3620021" cy="3620021"/>
          </a:xfrm>
          <a:prstGeom prst="rect">
            <a:avLst/>
          </a:prstGeom>
        </p:spPr>
      </p:pic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F1BB913-8B81-428D-B1B1-EAC0E3B62380}"/>
              </a:ext>
            </a:extLst>
          </p:cNvPr>
          <p:cNvSpPr txBox="1">
            <a:spLocks/>
          </p:cNvSpPr>
          <p:nvPr/>
        </p:nvSpPr>
        <p:spPr>
          <a:xfrm>
            <a:off x="4715632" y="2441360"/>
            <a:ext cx="7375507" cy="2428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/>
              <a:t>Bot Service Walkthrough: </a:t>
            </a:r>
            <a:r>
              <a:rPr lang="en-US" sz="2000" dirty="0">
                <a:hlinkClick r:id="rId3"/>
              </a:rPr>
              <a:t>https://docs.microsoft.com/en-us/azure/bot-service/bot-service-quickstart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Bot Framework Emulator: </a:t>
            </a:r>
            <a:r>
              <a:rPr lang="en-US" sz="2000" dirty="0">
                <a:hlinkClick r:id="rId4"/>
              </a:rPr>
              <a:t>https://github.com/Microsoft/BotFramework-Emulator/releases</a:t>
            </a:r>
            <a:endParaRPr lang="en-US" sz="2000" dirty="0"/>
          </a:p>
          <a:p>
            <a:pPr marL="0" indent="0">
              <a:buNone/>
            </a:pPr>
            <a:r>
              <a:rPr lang="en-US" sz="2000"/>
              <a:t>D365 Sample </a:t>
            </a:r>
            <a:r>
              <a:rPr lang="en-US" sz="2000" dirty="0"/>
              <a:t>Bot: </a:t>
            </a:r>
            <a:r>
              <a:rPr lang="en-US" sz="2000" dirty="0">
                <a:hlinkClick r:id="rId5"/>
              </a:rPr>
              <a:t>https://github.com/MikeFactorial/Dyn365SampleBot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D365 Bot: </a:t>
            </a:r>
            <a:r>
              <a:rPr lang="en-US" sz="2000" dirty="0">
                <a:hlinkClick r:id="rId6"/>
              </a:rPr>
              <a:t>https://github.com/MikeFactorial/CRMBot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LUIS: </a:t>
            </a:r>
            <a:r>
              <a:rPr lang="en-US" sz="2000" dirty="0">
                <a:hlinkClick r:id="rId7"/>
              </a:rPr>
              <a:t>https://www.luis.ai/</a:t>
            </a:r>
            <a:endParaRPr lang="en-US" sz="2000" dirty="0"/>
          </a:p>
          <a:p>
            <a:pPr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E0E562-949B-4E6F-924E-71FE075537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62687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1B91D73-F109-400D-BD43-5492A61C1624}"/>
              </a:ext>
            </a:extLst>
          </p:cNvPr>
          <p:cNvSpPr txBox="1">
            <a:spLocks/>
          </p:cNvSpPr>
          <p:nvPr/>
        </p:nvSpPr>
        <p:spPr>
          <a:xfrm>
            <a:off x="6091764" y="1103281"/>
            <a:ext cx="4977976" cy="761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00000"/>
                </a:solidFill>
              </a:rPr>
              <a:t>Thank You!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082935A-A115-4922-A08E-8ED626E47CDE}"/>
              </a:ext>
            </a:extLst>
          </p:cNvPr>
          <p:cNvSpPr txBox="1">
            <a:spLocks/>
          </p:cNvSpPr>
          <p:nvPr/>
        </p:nvSpPr>
        <p:spPr>
          <a:xfrm>
            <a:off x="6092162" y="1864987"/>
            <a:ext cx="4977578" cy="27247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Mike</a:t>
            </a:r>
          </a:p>
          <a:p>
            <a:pPr marL="0" indent="0">
              <a:buNone/>
            </a:pPr>
            <a:r>
              <a:rPr lang="en-US" sz="2000" dirty="0"/>
              <a:t>Email: </a:t>
            </a:r>
            <a:r>
              <a:rPr lang="en-US" sz="2000" dirty="0">
                <a:hlinkClick r:id="rId2"/>
              </a:rPr>
              <a:t>michael.ochs@exalents.com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Twitter: @</a:t>
            </a:r>
            <a:r>
              <a:rPr lang="en-US" sz="2000" dirty="0" err="1"/>
              <a:t>mikefactorial</a:t>
            </a:r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sz="2000" dirty="0"/>
              <a:t>Aiden</a:t>
            </a:r>
          </a:p>
          <a:p>
            <a:pPr marL="0" indent="0">
              <a:buNone/>
            </a:pPr>
            <a:r>
              <a:rPr lang="en-US" sz="2000" dirty="0"/>
              <a:t>Email: </a:t>
            </a:r>
            <a:r>
              <a:rPr lang="en-US" sz="2000" dirty="0">
                <a:hlinkClick r:id="rId3"/>
              </a:rPr>
              <a:t>aiden.kaskela@exalents.com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Twitter: @</a:t>
            </a:r>
            <a:r>
              <a:rPr lang="en-US" sz="2000" dirty="0" err="1"/>
              <a:t>AidenKaskela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F571AA-46F9-40F3-A29D-162A52AAD1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319" y="1020033"/>
            <a:ext cx="4031933" cy="4170531"/>
          </a:xfrm>
          <a:prstGeom prst="rect">
            <a:avLst/>
          </a:prstGeom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3CC99CC6-5E27-491E-8805-93827B84B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280" y="6258142"/>
            <a:ext cx="2287859" cy="519640"/>
          </a:xfrm>
        </p:spPr>
      </p:pic>
    </p:spTree>
    <p:extLst>
      <p:ext uri="{BB962C8B-B14F-4D97-AF65-F5344CB8AC3E}">
        <p14:creationId xmlns:p14="http://schemas.microsoft.com/office/powerpoint/2010/main" val="1173429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195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Ochs, MVP</dc:creator>
  <cp:lastModifiedBy>Michael Ochs, MVP</cp:lastModifiedBy>
  <cp:revision>8</cp:revision>
  <dcterms:created xsi:type="dcterms:W3CDTF">2019-01-18T14:44:41Z</dcterms:created>
  <dcterms:modified xsi:type="dcterms:W3CDTF">2019-01-24T13:24:44Z</dcterms:modified>
</cp:coreProperties>
</file>

<file path=docProps/thumbnail.jpeg>
</file>